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5E4AA3-7C65-42C3-A67E-B660D98C380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53D329-BDDD-487A-9AEF-38D6EB3CA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Get ready for that wiz words quiz. 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>
                <a:sym typeface="Wingdings" pitchFamily="2" charset="2"/>
              </a:rPr>
              <a:t>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April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3007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reminders/calendar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 = Service deadline. All points must be logged on x2vol.com and documented in AGS binder.</a:t>
            </a:r>
          </a:p>
          <a:p>
            <a:endParaRPr lang="en-US" dirty="0"/>
          </a:p>
          <a:p>
            <a:r>
              <a:rPr lang="en-US" dirty="0" smtClean="0"/>
              <a:t>Did you make up your quizzes? Timed Writings?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Today= tell me your chosen Adler concept.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Garamond"/>
              </a:rPr>
              <a:t>→</a:t>
            </a:r>
            <a:r>
              <a:rPr lang="en-US" dirty="0" smtClean="0"/>
              <a:t>You will receive your Adler Concept Essay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25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Work day for RIP/Poems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Read and annotate—10% of grade is annotations, so be thorough. You’ll turn in annotation on Monday in class.</a:t>
            </a:r>
          </a:p>
          <a:p>
            <a:endParaRPr lang="en-US" dirty="0" smtClean="0"/>
          </a:p>
          <a:p>
            <a:r>
              <a:rPr lang="en-US" dirty="0" smtClean="0"/>
              <a:t>2. Follow steps of handout for RIP, as before by the beginning of class on Monday, April 11.</a:t>
            </a:r>
          </a:p>
          <a:p>
            <a:endParaRPr lang="en-US" dirty="0" smtClean="0"/>
          </a:p>
          <a:p>
            <a:r>
              <a:rPr lang="en-US" dirty="0" smtClean="0"/>
              <a:t>3. Submit RIP to Turnitin.com by start of class on Friday. Email work to me only if you’re struggling with Turnitin.com.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80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Viable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choose full text sources only. </a:t>
            </a:r>
          </a:p>
          <a:p>
            <a:r>
              <a:rPr lang="en-US" dirty="0" smtClean="0"/>
              <a:t>Always narrow the search to academic/peer reviewed journals.</a:t>
            </a:r>
          </a:p>
          <a:p>
            <a:r>
              <a:rPr lang="en-US" i="1" dirty="0" smtClean="0"/>
              <a:t>Never choose book reviews. </a:t>
            </a:r>
            <a:r>
              <a:rPr lang="en-US" dirty="0" smtClean="0"/>
              <a:t>This is someone’s opinion, not actual research. </a:t>
            </a:r>
          </a:p>
          <a:p>
            <a:r>
              <a:rPr lang="en-US" dirty="0" smtClean="0"/>
              <a:t>Not sure? Ask me. </a:t>
            </a:r>
          </a:p>
        </p:txBody>
      </p:sp>
    </p:spTree>
    <p:extLst>
      <p:ext uri="{BB962C8B-B14F-4D97-AF65-F5344CB8AC3E}">
        <p14:creationId xmlns:p14="http://schemas.microsoft.com/office/powerpoint/2010/main" xmlns="" val="17358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567</TotalTime>
  <Words>184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Thursday, April 7</vt:lpstr>
      <vt:lpstr>Other reminders/calendar update</vt:lpstr>
      <vt:lpstr>TODAY: Work day for RIP/Poems</vt:lpstr>
      <vt:lpstr>How to Find Viable Resources?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April 14</dc:title>
  <dc:creator>Windows User</dc:creator>
  <cp:lastModifiedBy>Windows User</cp:lastModifiedBy>
  <cp:revision>5</cp:revision>
  <dcterms:created xsi:type="dcterms:W3CDTF">2015-04-14T13:44:45Z</dcterms:created>
  <dcterms:modified xsi:type="dcterms:W3CDTF">2016-04-07T17:37:44Z</dcterms:modified>
</cp:coreProperties>
</file>